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09" r:id="rId2"/>
    <p:sldId id="340" r:id="rId3"/>
    <p:sldId id="394" r:id="rId4"/>
    <p:sldId id="415" r:id="rId5"/>
    <p:sldId id="395" r:id="rId6"/>
    <p:sldId id="396" r:id="rId7"/>
    <p:sldId id="443" r:id="rId8"/>
    <p:sldId id="444" r:id="rId9"/>
    <p:sldId id="445" r:id="rId10"/>
    <p:sldId id="402" r:id="rId11"/>
    <p:sldId id="397" r:id="rId12"/>
    <p:sldId id="398" r:id="rId13"/>
    <p:sldId id="416" r:id="rId14"/>
    <p:sldId id="399" r:id="rId15"/>
    <p:sldId id="343" r:id="rId16"/>
    <p:sldId id="389" r:id="rId17"/>
    <p:sldId id="390" r:id="rId18"/>
    <p:sldId id="391" r:id="rId19"/>
    <p:sldId id="392" r:id="rId20"/>
    <p:sldId id="403" r:id="rId21"/>
    <p:sldId id="435" r:id="rId22"/>
    <p:sldId id="404" r:id="rId23"/>
    <p:sldId id="405" r:id="rId24"/>
    <p:sldId id="406" r:id="rId25"/>
    <p:sldId id="344" r:id="rId26"/>
    <p:sldId id="383" r:id="rId27"/>
    <p:sldId id="384" r:id="rId28"/>
    <p:sldId id="454" r:id="rId29"/>
    <p:sldId id="347" r:id="rId30"/>
    <p:sldId id="417" r:id="rId31"/>
    <p:sldId id="407" r:id="rId32"/>
    <p:sldId id="432" r:id="rId33"/>
    <p:sldId id="433" r:id="rId34"/>
    <p:sldId id="408" r:id="rId35"/>
    <p:sldId id="409" r:id="rId36"/>
    <p:sldId id="410" r:id="rId37"/>
    <p:sldId id="418" r:id="rId38"/>
    <p:sldId id="419" r:id="rId39"/>
    <p:sldId id="420" r:id="rId40"/>
    <p:sldId id="421" r:id="rId41"/>
    <p:sldId id="422" r:id="rId42"/>
    <p:sldId id="423" r:id="rId43"/>
    <p:sldId id="425" r:id="rId44"/>
    <p:sldId id="424" r:id="rId45"/>
    <p:sldId id="455" r:id="rId46"/>
    <p:sldId id="446" r:id="rId47"/>
    <p:sldId id="426" r:id="rId48"/>
    <p:sldId id="427" r:id="rId49"/>
    <p:sldId id="428" r:id="rId50"/>
    <p:sldId id="429" r:id="rId51"/>
    <p:sldId id="430" r:id="rId52"/>
    <p:sldId id="431" r:id="rId53"/>
    <p:sldId id="434" r:id="rId54"/>
    <p:sldId id="456" r:id="rId55"/>
    <p:sldId id="457" r:id="rId56"/>
    <p:sldId id="458" r:id="rId57"/>
    <p:sldId id="447" r:id="rId58"/>
    <p:sldId id="459" r:id="rId59"/>
    <p:sldId id="448" r:id="rId60"/>
    <p:sldId id="449" r:id="rId61"/>
    <p:sldId id="450" r:id="rId62"/>
    <p:sldId id="451" r:id="rId63"/>
    <p:sldId id="452" r:id="rId64"/>
    <p:sldId id="453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8" autoAdjust="0"/>
    <p:restoredTop sz="87306" autoAdjust="0"/>
  </p:normalViewPr>
  <p:slideViewPr>
    <p:cSldViewPr snapToGrid="0">
      <p:cViewPr varScale="1">
        <p:scale>
          <a:sx n="102" d="100"/>
          <a:sy n="102" d="100"/>
        </p:scale>
        <p:origin x="1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6A0F5-6C04-4588-A322-04E908F9D366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441ED-605E-42F5-B2CD-F18143B1F7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48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82A88-F3DB-3094-C4C1-C8E61AD9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A48964-2FE3-90D4-CA80-5543D77F8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D43C3B-C5F8-AAD6-8B8C-5BF63F096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83E646-3BED-4F4C-CF4E-F32998FAD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331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1D8D5-C5B3-FA67-2068-1C1FE4E66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73EABD-2D26-A25C-A30F-4C1894AAC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209DFF-DE69-C1F1-18D9-A12E0E837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C1FA7D-02A4-BE06-39F5-0125057CE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946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E3782-05FA-1C94-0AD7-43F21806D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4DFAB9-C5CB-0B4C-E2C5-639C92367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778B7B-F481-5BC7-4BCC-206BE57B5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7F21FA-34CD-7A5D-144A-0005FAA1E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05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1D08C-54C3-6998-DF9A-BB049056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A1A37C-EC4D-E132-1710-44E0C970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EBA7FF-57BB-975D-195D-146DE182C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CBF3E-E964-B416-5637-11D09AB68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148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018AA-638C-F5FB-0BE0-C1A341E25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1DB34B-A796-5EB7-F271-E42453F6A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3F3559-13EF-302D-C48C-2AA175F16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9F01F-2F5A-3087-090C-DF1B56B3A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197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683C8-154E-5073-558D-2DE42787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DC7D2C-9DE4-E4D4-99AE-945955B38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ED7C3A-D3C0-6D2E-0D93-43C7476B9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5316B-C8D0-024A-0C0F-CB02C231D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971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C3609-1F52-F360-02D3-1EB2A5491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439028-DDEB-987C-9DBE-27DC6C76D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DA54D0-EC7F-547E-9AA6-DE4BA6523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47F5AF-2FD5-9711-1E14-A05F7FFCF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780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8C9D-4260-482A-8F33-625E5A14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C0980F-DDCD-5563-AD9A-D7753E65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F644E2-5C10-3638-D950-F69BDD8E9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1259E6-54F6-A981-C210-56D786812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045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AF5F-7944-7C9E-BF8A-CDFA46AAE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3A782A-4AF2-EAEF-CEA1-5CA3DFB4B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D4DBEA-B3ED-05CF-99FA-1EFAF19B8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A75AF9-D6EB-B475-DA14-34C13DCAE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638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601A6-56D5-27E9-6364-599F44EF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E29492-79F4-50D2-8CF4-ADD3D474E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105C9C-AE19-C7F2-560B-50E1CD1E4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23256-EFAC-8925-2542-BC5642EBA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51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39371-7FBC-DDB7-1109-15CF96D1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BC152D-7506-05DC-66AB-40AA3670E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4147B4-9985-2DF2-283C-585E3FFA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7BD37-FD81-461A-A3FA-D8E2C5B60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64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13FA-EA2A-0AA6-3411-A6A697B5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068AB2-5483-BD7F-C479-8ABF58E8D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5642A9-5779-B7A4-6D0F-CF6DD1EAC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84466A-73D6-939D-E0E7-CF565BE39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407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3CDEB-4BA0-16B7-E74D-CE95729EB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CF4031-D84C-91D8-0D30-E7D9483E9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630A2F-4BF0-8493-4849-8089ACF54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B31E81-2C70-BA97-1796-E8EEF2D91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01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F1A79-03CD-0927-8F0C-39158B476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B7BD0E-4BE2-4BB6-5A0E-4238E2717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DA0BC9-F985-F5B0-C5FB-48050EF11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E8560D-AD5A-31E3-BA1C-79D3386EC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281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112DB-363D-B9B5-13EE-3D775A10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94C989-C974-1CA2-58DF-FE2C8FC59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FE420C-91F4-2995-10B1-41D38128E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1BCA06-D561-F385-43BF-35E4E2042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318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834A4-2A13-64F1-9502-BF11A3FDD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4735FA-E1C9-2B86-A2E8-FE94AF852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D844A3-A81A-72E6-D7E6-B40921FCD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40FC00-79DB-CF36-0479-4938DAB7E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82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9EBD4-79A4-4CA1-B523-152EEEEC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E253E6-C9B6-E15A-7F1A-65C3AEA50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B278B6-6E1E-7B5B-D5B5-472D643FE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1AC47A-E944-71A8-49A8-1C23605B0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435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57038-0E4A-B609-F45A-CF79B9AA0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BF380F-1740-BDF1-9A93-C31823A59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4092ED-8D3B-EF59-93F1-B278F0E79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2ABD60-4E8F-C8FA-BC53-8DDF67238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417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F3347-17CC-7F37-B9F8-98C8EA14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DC13AD-E289-07B9-B0FB-FE12A04C2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14864-AD7E-56DA-CEC8-78E73B184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59A50-3560-E268-A59B-5F702C049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06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36495-A264-9399-9B04-C199BABE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F45AF5-4B6D-1936-1F54-9E0DA15BE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669E54-EA00-FA89-0FD9-7EEB9F873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F96349-4982-8826-44A5-FA8132EE4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169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BEB5-CB3E-1B67-BC2D-9A1A2C5D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0C2E80-8590-C623-F550-508D42185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5710D1-7C57-F3C6-23EF-7FCA22B83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84FAC-7C88-6968-E6EE-F3CE9DAA4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901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B81CF-E42E-444B-378E-564E82E6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D0F2E1-7D22-3252-794A-D654240A9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D8B32B-0C6E-05AD-800C-E53F00093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FC61E-1FE2-34CF-6C4D-0223A6C61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74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3A25-5A6B-5850-5152-F45BAFD8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84E433-7C15-7D87-196D-EA4FE05E2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0EC74F-F5B6-A69A-09C5-2E1BB2A6D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081B53-7F35-992C-64B6-D809A08A0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909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C8F1D-5E18-763E-044B-915494BC3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F9837B-7F47-898D-7A50-B35229557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466196-8659-3A2D-18F5-4D40298F1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46686B-D741-4C5D-5926-081E02CD4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037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E45EB-2D9E-0855-43B2-DDD2C532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482FF8-BE6D-6244-D2F5-A8DD8B1E7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CC207E-9636-43B0-9F2E-1F1AFAB9B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66674-CD9B-3577-F76C-286CEE69D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94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EC5EB-5A9B-CCFF-9C40-94FC48A1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06CBE1-B115-6968-4DC5-52C6BC7C6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E4BCCB-7D5E-06A8-579B-912B29AD2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96F89E-8EA0-4674-8965-39B5552A3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45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2346-7575-F4C2-FDAA-F1C943C5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3F8037-80D5-0604-CC63-45436D1C7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10B661-1AAF-7CDA-E252-9F0C89C5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BDCF7-2665-9147-4CDE-7B7148E2B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39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A7D66-DA33-5E88-6097-4FD5B3D8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0E8BD0-4381-DB57-B725-096830705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D9D00B-CE4B-A86D-5EFF-B07F12C6E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C2D1D9-F117-BED3-F989-39BB0F45F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04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9547-C32C-3D0D-3A48-1BD6ACEC0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A92088-8C5A-42A4-C2A2-379ACB84B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00DA2C-A262-2821-3F27-4276E848E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180960-49D5-C988-A1EA-09AB50B8D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94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0CC5-01C7-B108-0145-172EF2A4C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CA3390-EF3F-949C-804F-4C9C2D3E0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4EEF92-ECAE-06D1-7170-E3865777F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FC6C8B-AF3F-8AC9-B04E-792379CD5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015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0465-7D75-5A6D-D1EC-E8B9AC47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14BAD0-E29F-F650-ED7B-D8146F152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DDDC06-A4EB-9323-BF07-782E1DB6F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3AA6E-CB3A-A9EA-6CC3-11867F8F7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8157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90546-8816-2A57-CFD5-2F4291A3A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830C26-8439-D0FC-403B-57E846F7C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63CF01-F802-40EB-B294-6229F514C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D6F669-0288-AAEB-F66E-363F1F78F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928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7D288-7E06-4561-9834-83880698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DF5229-A1B7-D11C-D158-9C3AF8A00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CF3964-BC4D-9CD9-8888-D966A0245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2E74F9-7B9A-6151-9C38-0FA0A4249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31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76BC3-0D5B-7507-A82B-A9A99A67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49DBBF-5D73-69CA-64E5-527F16668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21F47E-1BF3-838C-E31F-A90CF19E5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7634C0-F495-D2D9-205F-FB29DE988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6655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AFB98-F28A-E9B6-71D2-76C1A2577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2DE1D9-758A-CF96-821E-7777543D9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B98D9D-8635-87D0-408B-D95D09E3C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1E1878-38EC-7730-3E42-AC9CB46A4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4948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C48BB-66C3-11E1-C056-2162774F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31604C-65D4-7EA4-8F46-2ACC8AB00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EDDE8B-6DBD-0C00-D92B-6D1B1A821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747D2F-0053-457C-67B2-736570E04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344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2E8A9-A9AE-9214-9573-443D88123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C42BF6-7151-1256-09AF-476B39BA2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F00588-4C74-2401-676E-A786967CE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6C8BFB-0DF0-189F-D911-5819923BA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9348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B7A41-F7BD-E88E-CF66-1350B480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939B81-6626-69A5-AC45-D9014C1C8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B2F993-74D0-FF9F-854E-E64239402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20F4E1-080F-3CF2-36EC-DF364ECBB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8329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A0A0B-0A9C-9584-F389-8A88D010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5C78BE-D244-FD8E-9FF3-1CC440393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8EA0FD-5182-45B7-214F-C698B7209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6CD2D-7E04-53D6-B53B-2839DED18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606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1D86-049C-CD17-6424-366C258F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7D0C03-4851-560A-5EAB-B98E2085F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29199C-2A7D-14B6-4AAA-C71AE6C5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4BAA6B-35C9-5EB2-126F-5A1C8475C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7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EDDD3-1FFC-0795-2716-6889C0AEA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35BF0F-A143-3ED4-99C0-E0AE853AB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BE1937-1E48-6440-F1AC-36AB4FFA4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B43152-67A1-B3EA-B07C-5E6DDC314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8488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970BE-AAB1-F4C8-FEE2-91726771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24B6F8-9CCA-0C24-A5EB-DAD1F9E22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4947AC-D64B-82A4-ADD9-426A06FF6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37EB33-E57D-334F-5A1F-B2584BB34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3341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09748-6923-8D75-1D87-60497555F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2F92EF-93C5-E047-5AE2-8094EF349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15B7A8-F4C7-8244-08C6-D321D2298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48225-D828-8E6F-44E7-910C0521B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4917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B0577-CDC3-42C9-75EC-91D68BEA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CC8F45-A18E-507B-17B4-3D361F604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423354-3AE3-BB9E-63FA-9736866AA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199AFB-0F23-907E-318E-D7819874D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66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8DB8-F8FD-1149-7A16-26B77615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6F28E1-6E00-3B75-FD1B-6314F0B74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83B9D5-17B9-F7A8-A3AA-8493F7205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C94C29-D143-8A23-A7A6-55B66644F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5612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29A05-8DA9-E5EA-E830-4DC0CA1D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4B717C-D73F-50FF-E68A-E86D74C90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504153-766C-56E6-C6C6-C9B816EA3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FA9080-0EBC-C62C-0735-B90C90A6E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95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E0341-6688-47F7-6BE0-8A83B833B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DD6EFD-5B75-7968-8CEC-6EC1E12F3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F29423-DE26-81C2-FB8F-9439A068C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EA22B5-D2CF-DB25-561D-1DAE0FAC6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26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07024-9449-58E5-E423-2BF30255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B3673D-DBA7-D7DF-D505-DB1CB7AF6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3837D6-27CD-4712-7821-0E042EB4C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16E523-8A8F-8064-7B31-DD02C0B14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191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EA39A-75F4-7929-A9F0-DE8088C9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36FD7F-7F3F-C000-A48C-209A7DC29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D7DE9F-B673-5B9C-76AB-DFF3DA6B7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1027AE-288A-D748-37E7-110B6946A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2530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B938-A7FC-AC9C-F101-33481D69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F64F63-13D4-B936-C4E7-87B287FA9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E460FE-9265-37D2-5709-5D6AC28BB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B7F69-371D-D204-3E64-4D3AE9E68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648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8F85-5E60-483C-E83A-C4C4D3E5E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4DA6CA-89C1-3CFF-29F1-A48EDFE64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45E4AE-4CC6-D83E-E3C1-9B3429ABE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80C8B2-B6AB-1C85-76D3-F2735DE04E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3135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31410-2481-E0A1-24A9-D535F9B00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608D2-3E94-9813-B3DD-230D1BB2E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C42E45-D73E-0DFD-195E-103068F02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E12700-AF10-BF16-1F69-17A6959EF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1918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E389-32D9-225B-55E0-C737A8DD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CC8011-9573-D928-225A-03E124D50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5E0E53-F0E6-AFE3-53BC-992E201E9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D6803-DC7E-F3BA-AFF1-6C27CC589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2132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EC30A-5E18-382D-E546-6A0E451BA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FE7861-ADA4-1BAC-B063-969147EDAC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9588DF-55A7-F65E-AC10-ABD597160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41E84D-3404-6359-93B2-8E32E87D3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4014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78744-54B3-1E2B-33D1-7D719FEA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6FBBC1-E222-9E8F-BA29-91F39655F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3A4A32-0D76-B7DB-A8E9-74081A286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7B8DB-624E-728A-F9B0-38AF6E797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14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33AD8-7998-73EF-AB9D-2B2BA889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65FC60-3AD3-E5F9-3248-B2DC8BA92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99B7BB-B52B-2AFE-DA3A-02B7439B1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AACA1F-D040-B7D1-B8F6-717FCF7D8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890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8E62-C205-EFB1-487D-1F4F39E6D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FE1F5E-EDAE-FFA7-7460-E30FA59EA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50EFCB-0882-193E-CECC-E68F722E1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CC2C40-20A3-166D-7F0A-D981C9D47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4823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4EA3-85E5-A951-2D59-3C72391A3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99FE60-EAC3-CD15-C426-27CD134CC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9C137A-CAA6-8E3B-5C94-06B2063E8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A5774-D2E4-B495-6A57-8D07F6D71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2529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82BFA-70B8-BAE4-DC6F-2474AD7E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5E5A4F-EADC-95B6-246C-A57FB80A1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D855EA-5EB5-B174-37C9-9973FAEA2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4F3B08-25EC-E606-6EF8-D36092F49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3508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FA4D7-6F58-D1AE-5E0C-E46DCA01B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F69A6E-E9B1-6532-7147-8DA58F7E6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9C3120-1FC6-2708-75C1-5899FA52B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08DB24-9CE8-6642-5C81-B5BAB72E8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E3E94-6B71-B29E-BA73-942A3224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8AE64E-9856-9589-0A2F-BEA406C8C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E5ECD9-8BFC-9CE3-55D5-AD28D4840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2C2B0E-7533-8E6D-BC67-6A56E8AFF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301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7D71-3425-D4E9-87D2-DCFA35B7A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224D4A-AD14-6351-F49B-6A770D798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93299E-9C06-E3B4-885C-0BAA762CF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E8F03-6A60-FE43-C22A-B40499B12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11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1D86-049C-CD17-6424-366C258F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7D0C03-4851-560A-5EAB-B98E2085F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29199C-2A7D-14B6-4AAA-C71AE6C5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样式</a:t>
            </a:r>
            <a:r>
              <a:rPr lang="en-US" altLang="zh-CN" dirty="0"/>
              <a:t>4 </a:t>
            </a:r>
            <a:r>
              <a:rPr lang="zh-CN" altLang="en-US" dirty="0"/>
              <a:t>纸质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4BAA6B-35C9-5EB2-126F-5A1C8475C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441ED-605E-42F5-B2CD-F18143B1F7B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CA2F0-30FB-56CB-91C8-D64A7CF70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3037A6-B6D2-2BCD-7FEC-5FEA173D6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142FA2-2905-0CD1-0D6A-C045A28E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4C9A58-92FA-DD1C-CD6F-FD44E96E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CFDD8E-18ED-8175-81FB-808A8DD9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4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8D16-4D12-B89A-4BAA-12AC498E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D0EE88-371D-303B-334A-83BC41673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6FC00-9223-8B9C-693B-BD024424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9DB75-A0AC-72BE-A5E2-3D1827E6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31A454-2A8C-8639-7DDC-F8B7916A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1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4E92D9-A4CA-BD13-E3A0-A42FB7BB1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D3D78D-9878-C602-6382-4B6526A36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7FBCA2-AAF5-63AA-1916-8A085139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131314-B667-47CE-FB1A-335353AB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BE791-D62A-FC25-325F-95C1898C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87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D6514-8005-2434-7AA9-0505BA4B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D543D-198F-DDAE-9549-0A0DF2EF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97B50E-819E-965F-09C5-C2D8378B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17F921-7193-CBA9-3920-4AA02ACC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B6763-C66D-FF08-C118-3A8195C4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07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2D9BC-1CCE-FECD-B5C7-1D1EEE87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C2DFE-E6E2-3CDC-4CD6-22F7C1759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7C429C-AC32-9BAF-6846-71953331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EC60C-2EAF-D85A-4EF2-AF93122B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6FF55-82BC-81CE-A94B-181622D6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92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D5951-8DC5-EA50-CE61-B7BF3722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7BB26-E701-1FA1-7247-CD922955E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CC7B78-1F5D-88F0-9015-E7A7A4B4B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714BA2-3CA7-A390-B8B4-2FD57A55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2FC736-1CB0-A8ED-C440-21115559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6F58E2-4A5E-AA00-1BB7-03ED1474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77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1E8C7-4F8A-E9A9-CCB4-4EE5D76B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2F58F6-C4D1-0172-D048-6013DB21D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E531F9-4FC1-0274-553A-B0344ED47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4E8C48-DA5F-1B96-279C-90E3E0855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A9B113-1519-1A76-0509-F13524F1E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DE8C51-14AB-F2C1-F066-28E8D4CC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4401CC-B7DE-B68C-75D3-03E25A13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C1D5AE-AD76-05F0-2DF5-FFD1E75E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73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5606B-54EE-3106-F30D-5ACE3DA0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61F523-C5EB-794E-956B-11E7157E4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C941CC-DEAC-2DA2-11BA-81E6CEDE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697A2B-FF6B-D0CE-C3A4-3D4533E6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8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DB98E3-9E97-7B92-2F99-97B3FCB9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9D4359-22B6-4442-C1CE-902779AB8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00F08-BFBD-4A47-0DD2-31A69139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62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62B4C-72D5-824A-214C-AF7625E6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BC0F3-23E6-E833-EAB9-41A8BF20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C43BF9-75F0-0EF2-BDD3-0B514D82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86909A-6A2F-E373-291F-BA105A81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64160A-A9E9-387F-229F-B2F46AB1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EBAB17-2FCE-C617-4D0A-A0E31248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47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AA3DD-8C32-5571-048C-4F4F5B5A9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589091-78D6-1AC0-8E82-67BE11C1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11F1E8-B485-82B5-54CE-01A7D2C75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313DB1-C1E9-9475-F044-17953FE6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91994F-3695-5B42-4D41-17830DB7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4870F9-B30A-402E-33CF-F9A3FC8F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82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B237C1-5ACD-8EB0-7928-A144BED3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3215CF-AB56-9E62-E64B-7DBD3A830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5FCDD-6087-11C1-FBC0-27C00000C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6861BB-2103-4022-B4ED-C402ED6CAA70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41FD32-E055-4540-06C6-DF0FF9B53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F01FAE-1F87-8913-3499-A9AB23234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154566-EF52-4B23-ACF8-30FF9A9FD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0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A0921-E892-7B9D-DBEC-EEEF8EE39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166" y="1322305"/>
            <a:ext cx="11339255" cy="2387600"/>
          </a:xfrm>
        </p:spPr>
        <p:txBody>
          <a:bodyPr>
            <a:normAutofit/>
          </a:bodyPr>
          <a:lstStyle/>
          <a:p>
            <a:r>
              <a:rPr lang="en-US" altLang="zh-CN" sz="5400" b="1" dirty="0" err="1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Otree</a:t>
            </a:r>
            <a:r>
              <a:rPr lang="zh-CN" altLang="en-US" sz="54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实验界面截图一览</a:t>
            </a:r>
          </a:p>
        </p:txBody>
      </p:sp>
    </p:spTree>
    <p:extLst>
      <p:ext uri="{BB962C8B-B14F-4D97-AF65-F5344CB8AC3E}">
        <p14:creationId xmlns:p14="http://schemas.microsoft.com/office/powerpoint/2010/main" val="171943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5BA2-EF96-4AA3-1DEA-1523A61C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23BAC-4727-4730-7B4F-E1CCBFFE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返还点数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9B1DE5-AAD1-E3B6-0700-950183C0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1" y="1336086"/>
            <a:ext cx="12192000" cy="46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11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8C683-A4D6-77D8-F6B7-3C008024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38635-2C24-5914-425C-280E16AA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结果展示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6017BF-1366-4015-2530-153514859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97" y="1738076"/>
            <a:ext cx="1096480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E58CA-291B-095E-1C61-EB3292C30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5A1B0-CA7B-9748-594F-3918BA52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UG—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标签选择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BDA32A-1CB7-A6D3-72F5-3B2FAC37E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12"/>
            <a:ext cx="12192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75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312EC-F1EB-2277-CA75-379733C0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CE0AE-51F3-E735-BEFF-38F80EAC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UG—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5AB8EC-997B-C05B-02F0-DA5CEB2F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454368"/>
            <a:ext cx="10868025" cy="21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5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299BA-615B-006E-3E62-496787D4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895FB-CE5B-9DBC-A1C6-B40EB4C8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UG—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标签结果展示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6748B2-C311-BEC4-538B-4AA228A19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000"/>
            <a:ext cx="12192000" cy="3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3C21-5C58-9BC1-553C-39543DAB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3D76A-D7A5-4655-9988-2822B213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UG—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E9181B-7999-388B-35A2-58190796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8" y="1187469"/>
            <a:ext cx="12192000" cy="60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3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BEF25-607B-AC48-988D-7E80977F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304F6-D023-0247-50BE-051F0E02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UG—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控制问题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CB6137-A17B-8244-97B6-DF9C5BD6A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70" y="1061805"/>
            <a:ext cx="9213093" cy="59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6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FBCD3-0564-AF09-951B-FF2B7169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3D26F-2674-674B-6D5C-0A0F3E18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UG—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提议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C0CFA6-53D0-5E73-B508-DC8B15EA6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808" y="1237466"/>
            <a:ext cx="9135750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27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AC66F-6DB7-CF8F-5E65-CC7293EB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235CA-9C7D-CBB7-6599-6F8A03BD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UG—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响应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8CFA55-F28F-FFD9-812C-A5FB4390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37" y="978877"/>
            <a:ext cx="9812926" cy="583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8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378E8-5EE5-0435-C0AE-304FF8B1D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3E865-E4C4-ED04-3C0A-0FAEEAE4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UG—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结果展示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B158CD-E4B2-89FF-BBE4-FC033192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362" y="1437962"/>
            <a:ext cx="878327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8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8D2EA-BEA9-4601-04CA-37DDDC72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C1398-7631-CE2F-064D-A960342C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总说明与问卷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总说明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833D7E-1018-2325-0C02-954A8DFD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46" y="1026521"/>
            <a:ext cx="9733920" cy="597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46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CEC5E-59DC-D314-5E0E-5ED85298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C5B54-CF66-865F-C78B-94550D90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InfinitePD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标签选择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8D8162-3C1C-D0D4-AD7B-CB9BE536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227212"/>
            <a:ext cx="12192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28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2A20-CEC6-F1DD-0375-7E5C0B7F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FD4C0-C79B-EC1A-777C-FEF6F21E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InfinitePD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EFEF31-71AC-5E7D-939D-3A0EFB2B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454368"/>
            <a:ext cx="10868025" cy="21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7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66E8-97F1-8BB8-285B-F3ED86BD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5F673-7B72-257F-D1D4-19B53382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InfinitePD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标签结果展示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07486-46C3-32AB-FA15-24C3B57A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5247"/>
            <a:ext cx="12192000" cy="3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8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3FD1C-E964-DBF1-0686-0377A5B8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E1E0E-7C87-BA6A-0508-5D28DE27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InfinitePD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F82103-C7AE-9975-3DE5-79689C80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565" y="1062598"/>
            <a:ext cx="5706578" cy="590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31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DF925-1086-6509-9A35-CE6B283D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41E93-78BA-AF2C-4925-28B2A812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InfinitePD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控制问题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D029B9-96D6-6D1B-37B1-ECE3AFE97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597" y="1066165"/>
            <a:ext cx="6746806" cy="58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47624-6984-23D6-1613-F1D2773E5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7EA1C-4E0A-A205-97C5-7365833C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IndefinitePD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决策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1F6372-B96E-AC87-8F33-7A15767B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08" y="1285430"/>
            <a:ext cx="834506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36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0266C-E571-469E-F324-B09AECCFA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B864C-91E9-63CE-3B55-A55E2C32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Indefinite PD—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D6005D-D0EE-C5ED-F0AC-557CA0061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454368"/>
            <a:ext cx="10868025" cy="21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18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0F899-4812-38CA-57CC-F6D2AC779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E58A6-4216-834C-8467-0842DB20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913553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Indefinite PD—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每局结果展示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058372-0C60-98EE-9019-3A09328D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708595"/>
            <a:ext cx="12192000" cy="37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8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2213-A66F-EDEF-58C1-514A79B1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0FBB8-FE9B-5689-618F-2ACD1AB4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9658852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Indefinite PD—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游戏三结束展示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700F02-9379-92EF-9DF6-3C1245A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5" y="1426097"/>
            <a:ext cx="8021169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58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70529-5FBB-C114-F670-B6D358B11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D905D-8F8E-5C12-9E50-C15D5C36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游戏四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DG-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标签选择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848817-1A1B-484A-F89E-E9B98839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12"/>
            <a:ext cx="12192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0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0B69-E4C4-D705-EA5D-E95189FE9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14379-FC1F-BDCD-392B-2ECDA76F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标签选择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B653E9-D40E-7CF0-00F6-AC24B0EE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12"/>
            <a:ext cx="12192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5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0AAC-9EF2-76C7-269E-CD10913F7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00DEB-91BE-F566-A303-BFC2F3F2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游戏四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DG—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D88DE5-F488-C0F8-0417-A900FB74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454368"/>
            <a:ext cx="10868025" cy="21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05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47825-EA9D-04AE-07CD-DAEEC2F75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DE6B7-DB23-5D4D-4E98-609CF608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游戏四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DG-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标签结果展示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9945A2-9918-CF2D-EB06-66904371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5247"/>
            <a:ext cx="12192000" cy="36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88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A787B-E166-D635-B708-C1B767C46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C1339-CFD8-2F43-7397-30E409DD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游戏四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DG-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B12683-3182-D514-3750-EAE89A7E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5" y="1261405"/>
            <a:ext cx="12192000" cy="51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72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9BEBE-38EE-A624-4008-DD07EE010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4568C-CA68-52E5-4EF0-79B7E646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游戏四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DG-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控制问题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DB76FA-305D-8213-698F-4855A231C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35" y="891174"/>
            <a:ext cx="9546920" cy="59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36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F4B70-C24C-540E-1FC3-245EF923F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99BB1-5409-9EA7-A80D-23ECEC4C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游戏四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DG-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提议分配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56C7AC-3E8C-CE52-5963-125D2B95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1" y="1359250"/>
            <a:ext cx="11164858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2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68C4-DE4F-801C-352C-E0CEBB21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9865A-19A9-2E85-E573-EC277BB8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游戏四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DG-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结果展示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2ABF0-57F2-FC72-3072-CC8B89B2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27" y="2119129"/>
            <a:ext cx="6420746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86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0A2E-8807-CA02-A896-8808B0ED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02141-73B3-31E1-76E8-C44D46E7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标签选择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806EDD-A7B0-9D0A-0A32-28135111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12"/>
            <a:ext cx="12192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36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F4F59-4AE1-2EDF-F17F-DFAA9FFB5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C2374-7ABC-946A-2F24-C55945470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95A2B-4302-E1D4-B8E5-C85CFB420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454368"/>
            <a:ext cx="10868025" cy="21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3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C65D3-C7DC-432D-642B-AC7A1A65A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C3345-4FC9-D298-EB51-3165E214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标签结果展示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5ED0B4-CF8A-8B47-F029-729ACED5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359209"/>
            <a:ext cx="9944100" cy="52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04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36E4-1D57-270A-E9B8-4C947075D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342EF-1DA7-CD0F-9554-2265DF85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10473044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游戏说明（前十轮结果展示身份）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A76C51-B147-DAFC-1170-4243C7BC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53" y="978877"/>
            <a:ext cx="8882944" cy="572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333AD-8EF3-51FE-2946-FD45BCD30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552C6-E42B-880D-453F-746985FA8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918A76-0748-D9D3-B308-3CCF7D71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454368"/>
            <a:ext cx="10868025" cy="21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8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DE9FE-BFA0-BE98-54A5-A190E6200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673A3-C56E-4BEC-6E52-6C619B5EF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控制问题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3F861A-9AF7-AEF5-10C9-D615E398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95" y="978877"/>
            <a:ext cx="9286450" cy="59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52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23E4D-FEE7-1519-9A42-4A43796B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2349E-97D0-941B-D42E-C3192017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投入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62ACF0-C1FB-E15E-2CEE-2D34980B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13" y="1533260"/>
            <a:ext cx="6897063" cy="3791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9B9FBC-A056-070C-D64C-59C2E3937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265" y="1414180"/>
            <a:ext cx="664937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5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89E82-4BE0-E019-B943-3A3234AA5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AAA90-2E87-0357-0D70-231221FB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10574948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投入结果展示（无标签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十轮游戏）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EABAE8-9D73-0FD8-217F-C8CEDC21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214"/>
            <a:ext cx="12192000" cy="60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6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5F2B0-0202-A7C2-6B83-441AC9EBF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CE4CA-6E19-0389-6306-FCE34C676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10603523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投入结果展示（有标签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十轮游戏）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A15D6D-2161-575B-C3F0-692FB93AF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2" y="1060359"/>
            <a:ext cx="10175913" cy="547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29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586C3-5D3B-1C74-9255-82D742DB4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4A968-E8E2-BED0-ECAB-913FCDD2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单轮结果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F9229E-0851-963D-88B4-AF0282E1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9361"/>
            <a:ext cx="12192000" cy="42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15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FA659-8BDA-DB65-AB76-43DB8305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FF665-FA94-5A2E-18FC-B4CD5266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1" y="327268"/>
            <a:ext cx="11893550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PGG-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第十一轮前说明（收入阶段不展示身份）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DCF82A-7AE3-2F6C-3321-55B98143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7439"/>
            <a:ext cx="12192000" cy="33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62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5BA2-EF96-4AA3-1DEA-1523A61C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23BAC-4727-4730-7B4F-E1CCBFFE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1" y="327268"/>
            <a:ext cx="11893550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游戏五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PublicGoodsGame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游戏末总收益展示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6E8648-1FE9-09D6-6226-CEE6EF31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73" y="1847629"/>
            <a:ext cx="844985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5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7835-DB0E-7075-7179-182C664A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C9B97-D9F7-A176-0268-FAA8AA89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游戏六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BC-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标签选择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502E35-E8A0-86E7-6242-3DEF70C2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12"/>
            <a:ext cx="12192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9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45624-80D4-0011-DE24-32BCF6998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E1B0-0208-2D92-D080-2F8E2782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游戏六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BC-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4B7E0E-06A1-9B6E-C166-4E7E8B4E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454368"/>
            <a:ext cx="10868025" cy="21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5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36614-745D-5889-07F9-24091E1DC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A2D58-ECCD-3DF6-1CEE-9526A638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游戏六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BC-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标签结果展示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8D707-CDF3-65C0-34C0-E800A90F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4" y="1256266"/>
            <a:ext cx="8349487" cy="56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7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EFE98-7ECF-E810-DAE0-A039468F0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01CF8-9367-7C73-B807-06DE8EF1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标签结果展示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5212B6-6260-2E6F-4147-4817D4DA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000"/>
            <a:ext cx="12192000" cy="3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1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3BDEA-F07D-B35F-BB46-4DB26212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FB984-57C0-9430-3A70-7AEAD123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游戏六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BC-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游戏说明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EFD31F-F9A2-A3BD-ED9B-746635BE6369}"/>
              </a:ext>
            </a:extLst>
          </p:cNvPr>
          <p:cNvSpPr txBox="1"/>
          <p:nvPr/>
        </p:nvSpPr>
        <p:spPr>
          <a:xfrm>
            <a:off x="9272954" y="2573267"/>
            <a:ext cx="2517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备注：这里的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None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名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ChatGPT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玩家是在实验前根据实际参与人数数量手动进行设置的，所以这里显示是不对的。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A01EFC-EE98-160B-0792-1696A843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12" y="1119488"/>
            <a:ext cx="9000642" cy="541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50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66DE4-52A1-B85C-2569-A63AEA50D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C1BF7-D0D0-F080-E56C-EA12F0CC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游戏六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BC-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控制问题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25EB59-CEBD-C7C2-3158-C8C3DB48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9" y="1126774"/>
            <a:ext cx="12192000" cy="54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7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FA239-202E-1D22-2C47-FE16BBB7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38650-B18F-1480-5C56-45F88E47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游戏六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BC-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猜数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FD115E-7675-C195-46E2-DE44712A9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99" y="2392470"/>
            <a:ext cx="5536451" cy="32845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B2D00F-E354-A9E1-DF04-EC67EC73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70" y="2392470"/>
            <a:ext cx="6235819" cy="28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3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DAB35-530D-43F8-66A0-B2DB7D1D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F36F8-288A-A52D-BDC0-8D11DCD3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游戏六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BC-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结果展示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F4884B-8D88-AF84-B8BE-C030E8A8B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4" y="1156970"/>
            <a:ext cx="10040751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47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77650-C5B4-E658-DFC1-DA91CEE7D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3CF38-7888-EB3B-46B9-69F2FEFA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游戏七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BombRisk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标签选择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7DE4E5-3040-4969-2B50-B448985F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12"/>
            <a:ext cx="12192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51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B1ECF-3D8F-C8EC-623A-CF696FAC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BAFB2-45DF-9B2C-A137-CC217124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游戏七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BombRisk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等待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5E6250-2537-64C1-FCA8-6A31E5A8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454368"/>
            <a:ext cx="10868025" cy="21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11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9F203-C610-D327-759C-72B9A695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873F2-88FD-D99A-AD0F-B9BAE97C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游戏七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BombRisk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标签结果展示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C6D0A-07E3-2B19-D3FB-22FD6090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1538"/>
            <a:ext cx="12192000" cy="27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7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4E6C8-831F-ACD1-C18B-AC90DC7E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1BA10-53A5-F8E5-5B50-DFC16613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97" y="271388"/>
            <a:ext cx="10227603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游戏七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BombRisk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游戏说明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2DEBE652-1729-E03B-496C-E33A7DAAD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1087638"/>
            <a:ext cx="5441554" cy="56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3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31EA-C8A4-E6A7-20A5-DD67A727F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A6F37-8CE5-81CB-D863-1F8CFAB1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97" y="271388"/>
            <a:ext cx="10227603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游戏七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BombRisk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控制问题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50B609-7E2F-29C3-9AD5-B1011116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" y="1497545"/>
            <a:ext cx="12192000" cy="41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2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7BE48-D793-B9E9-3E9D-0F921CD3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A26A8-1243-64DB-2EC4-28C73FD5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97" y="271388"/>
            <a:ext cx="10227603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游戏七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BombRisk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决策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DFFF28-30FC-69F1-5766-ADF96031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5" y="1704734"/>
            <a:ext cx="8021169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7756A-79DD-B756-00C0-4D009B41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AD29B-3D7D-6417-EE64-EC4CDA04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8522677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77F47F-56BC-AD7C-8280-B842C87B7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8" y="978877"/>
            <a:ext cx="10254515" cy="603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2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A72D4-67B0-0593-E6E5-D70A4A0C2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41D2AB10-9CD5-0B17-6FEE-AF80E55F2E79}"/>
              </a:ext>
            </a:extLst>
          </p:cNvPr>
          <p:cNvSpPr txBox="1">
            <a:spLocks/>
          </p:cNvSpPr>
          <p:nvPr/>
        </p:nvSpPr>
        <p:spPr>
          <a:xfrm>
            <a:off x="1202397" y="423788"/>
            <a:ext cx="10227603" cy="651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游戏七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BombRisk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结果（未引爆炸弹）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592E2F-AAE3-C029-54F0-3ACEE88A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1752366"/>
            <a:ext cx="8316486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57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5504-2847-83BF-AB74-2BEE3842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8565F90-7A91-719E-9FDD-9C22FE33BB5B}"/>
              </a:ext>
            </a:extLst>
          </p:cNvPr>
          <p:cNvSpPr txBox="1">
            <a:spLocks/>
          </p:cNvSpPr>
          <p:nvPr/>
        </p:nvSpPr>
        <p:spPr>
          <a:xfrm>
            <a:off x="1202397" y="423788"/>
            <a:ext cx="10227603" cy="651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游戏七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BombRisk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结果（引爆炸弹）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21505-CBE0-D903-B330-05ED9ED7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5" y="1900024"/>
            <a:ext cx="8592749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4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9B21C-2DB3-25C0-0419-C182C013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479606B-5A1C-C239-65F6-E7F37145A2A0}"/>
              </a:ext>
            </a:extLst>
          </p:cNvPr>
          <p:cNvSpPr txBox="1">
            <a:spLocks/>
          </p:cNvSpPr>
          <p:nvPr/>
        </p:nvSpPr>
        <p:spPr>
          <a:xfrm>
            <a:off x="1202397" y="423788"/>
            <a:ext cx="10227603" cy="651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实验后问卷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人口统计学</a:t>
            </a:r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54D0E9A4-B9E3-B816-FB40-E25FF485E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1028830"/>
            <a:ext cx="5459358" cy="582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6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F1DF8-2936-1B61-DF7E-3780BC32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A7760D9B-31C3-A50F-841B-5E743BDAEABF}"/>
              </a:ext>
            </a:extLst>
          </p:cNvPr>
          <p:cNvSpPr txBox="1">
            <a:spLocks/>
          </p:cNvSpPr>
          <p:nvPr/>
        </p:nvSpPr>
        <p:spPr>
          <a:xfrm>
            <a:off x="1202397" y="423788"/>
            <a:ext cx="10227603" cy="651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实验后问卷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里克特五级量表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D9032D-8B9B-A599-91EB-19B8BE20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97" y="1174040"/>
            <a:ext cx="7298787" cy="56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95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7EEB6-DBDB-4DAD-2324-39F5D8051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3020259C-00ED-DAFA-D57C-63EBDD79C707}"/>
              </a:ext>
            </a:extLst>
          </p:cNvPr>
          <p:cNvSpPr txBox="1">
            <a:spLocks/>
          </p:cNvSpPr>
          <p:nvPr/>
        </p:nvSpPr>
        <p:spPr>
          <a:xfrm>
            <a:off x="1202397" y="423788"/>
            <a:ext cx="10227603" cy="651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结束页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显示最终收入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07330E-40FB-798C-3EEB-DF01F925A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97" y="1295905"/>
            <a:ext cx="10045485" cy="53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0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9654D-BFF0-69A3-41F3-648B76E48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18EF8-3B5C-6129-5A0A-A5AE45AC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77" y="327268"/>
            <a:ext cx="10322731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控制问题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增加点击显示说明按钮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D2EA49-3394-F74F-4675-477DB7ED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823" y="1166765"/>
            <a:ext cx="8689968" cy="55749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F589DD-8E89-7F33-6B70-228EC2AA284E}"/>
              </a:ext>
            </a:extLst>
          </p:cNvPr>
          <p:cNvSpPr txBox="1"/>
          <p:nvPr/>
        </p:nvSpPr>
        <p:spPr>
          <a:xfrm>
            <a:off x="9832932" y="2542784"/>
            <a:ext cx="1772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/>
              <a:t>的句末已加上了“点数”二字</a:t>
            </a:r>
          </a:p>
        </p:txBody>
      </p:sp>
    </p:spTree>
    <p:extLst>
      <p:ext uri="{BB962C8B-B14F-4D97-AF65-F5344CB8AC3E}">
        <p14:creationId xmlns:p14="http://schemas.microsoft.com/office/powerpoint/2010/main" val="236046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851CA-8FF3-2562-20D6-65754F7E6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7C5B8-5EF0-A4FA-6D60-93158BDB5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97" y="271388"/>
            <a:ext cx="10227603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控制问题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点击按钮后显示说明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56B365-239E-E40D-F55B-1D95C8E8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11" y="1351280"/>
            <a:ext cx="7735348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7A7A4-612C-0549-7D30-87CF3EA7C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495CF-B95A-382F-BAE6-4A806866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97" y="271388"/>
            <a:ext cx="10227603" cy="651609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游戏一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TG—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赠送点数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D241C1-3B28-65C9-8B9F-BE915A8E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4" y="1331988"/>
            <a:ext cx="868801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6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4323</TotalTime>
  <Words>775</Words>
  <Application>Microsoft Office PowerPoint</Application>
  <PresentationFormat>宽屏</PresentationFormat>
  <Paragraphs>192</Paragraphs>
  <Slides>64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9" baseType="lpstr">
      <vt:lpstr>等线</vt:lpstr>
      <vt:lpstr>等线 Light</vt:lpstr>
      <vt:lpstr>仿宋</vt:lpstr>
      <vt:lpstr>Arial</vt:lpstr>
      <vt:lpstr>Office 主题​​</vt:lpstr>
      <vt:lpstr>Otree实验界面截图一览</vt:lpstr>
      <vt:lpstr>总说明与问卷—总说明</vt:lpstr>
      <vt:lpstr>游戏一TG—标签选择</vt:lpstr>
      <vt:lpstr>游戏一TG—等待</vt:lpstr>
      <vt:lpstr>游戏一TG—标签结果展示</vt:lpstr>
      <vt:lpstr>游戏一TG—游戏说明</vt:lpstr>
      <vt:lpstr>游戏一TG—控制问题-增加点击显示说明按钮</vt:lpstr>
      <vt:lpstr>游戏一TG—控制问题-点击按钮后显示说明</vt:lpstr>
      <vt:lpstr>游戏一TG—赠送点数</vt:lpstr>
      <vt:lpstr>游戏一TG—返还点数</vt:lpstr>
      <vt:lpstr>游戏一TG—结果展示</vt:lpstr>
      <vt:lpstr>游戏二UG—标签选择</vt:lpstr>
      <vt:lpstr>游戏二UG—等待</vt:lpstr>
      <vt:lpstr>游戏二UG—标签结果展示</vt:lpstr>
      <vt:lpstr>游戏二UG—游戏说明</vt:lpstr>
      <vt:lpstr>游戏二UG—控制问题</vt:lpstr>
      <vt:lpstr>游戏二UG—提议</vt:lpstr>
      <vt:lpstr>游戏二UG—响应</vt:lpstr>
      <vt:lpstr>游戏二UG—结果展示</vt:lpstr>
      <vt:lpstr>游戏三InfinitePD-标签选择</vt:lpstr>
      <vt:lpstr>游戏三InfinitePD-等待</vt:lpstr>
      <vt:lpstr>游戏三InfinitePD-标签结果展示</vt:lpstr>
      <vt:lpstr>游戏三InfinitePD-游戏说明</vt:lpstr>
      <vt:lpstr>游戏三InfinitePD-控制问题</vt:lpstr>
      <vt:lpstr>游戏三IndefinitePD-决策</vt:lpstr>
      <vt:lpstr>游戏三Indefinite PD—等待</vt:lpstr>
      <vt:lpstr>游戏三Indefinite PD—每局结果展示</vt:lpstr>
      <vt:lpstr>游戏三Indefinite PD—游戏三结束展示</vt:lpstr>
      <vt:lpstr>游戏四DG-标签选择</vt:lpstr>
      <vt:lpstr>游戏四DG—等待</vt:lpstr>
      <vt:lpstr>游戏四DG-标签结果展示</vt:lpstr>
      <vt:lpstr>游戏四DG-游戏说明</vt:lpstr>
      <vt:lpstr>游戏四DG-控制问题</vt:lpstr>
      <vt:lpstr>游戏四DG-提议分配</vt:lpstr>
      <vt:lpstr>游戏四DG-结果展示</vt:lpstr>
      <vt:lpstr>游戏五PGG-标签选择</vt:lpstr>
      <vt:lpstr>游戏五PGG-等待</vt:lpstr>
      <vt:lpstr>游戏五PGG-标签结果展示</vt:lpstr>
      <vt:lpstr>游戏五PGG-游戏说明（前十轮结果展示身份）</vt:lpstr>
      <vt:lpstr>游戏五PGG-控制问题</vt:lpstr>
      <vt:lpstr>游戏五PGG-投入</vt:lpstr>
      <vt:lpstr>游戏五PGG-投入结果展示（无标签-十轮游戏）</vt:lpstr>
      <vt:lpstr>游戏五PGG-投入结果展示（有标签-十轮游戏）</vt:lpstr>
      <vt:lpstr>游戏五PGG-单轮结果</vt:lpstr>
      <vt:lpstr>游戏五PGG-第十一轮前说明（收入阶段不展示身份）</vt:lpstr>
      <vt:lpstr>游戏五PublicGoodsGame-游戏末总收益展示</vt:lpstr>
      <vt:lpstr>游戏六BC-标签选择</vt:lpstr>
      <vt:lpstr>游戏六BC-等待</vt:lpstr>
      <vt:lpstr>游戏六BC-标签结果展示</vt:lpstr>
      <vt:lpstr>游戏六BC-游戏说明</vt:lpstr>
      <vt:lpstr>游戏六BC-控制问题</vt:lpstr>
      <vt:lpstr>游戏六BC-猜数</vt:lpstr>
      <vt:lpstr>游戏六BC-结果展示</vt:lpstr>
      <vt:lpstr>游戏七BombRisk-标签选择</vt:lpstr>
      <vt:lpstr>游戏七BombRisk-等待</vt:lpstr>
      <vt:lpstr>游戏七BombRisk-标签结果展示</vt:lpstr>
      <vt:lpstr>游戏七-BombRisk-游戏说明</vt:lpstr>
      <vt:lpstr>游戏七-BombRisk-控制问题</vt:lpstr>
      <vt:lpstr>游戏七-BombRisk-决策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CHEN</dc:creator>
  <cp:lastModifiedBy>Jinghao CHEN</cp:lastModifiedBy>
  <cp:revision>78</cp:revision>
  <dcterms:created xsi:type="dcterms:W3CDTF">2024-06-04T02:02:52Z</dcterms:created>
  <dcterms:modified xsi:type="dcterms:W3CDTF">2024-11-30T15:59:01Z</dcterms:modified>
</cp:coreProperties>
</file>